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jpg" ContentType="image/pn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1" r:id="rId6"/>
    <p:sldId id="262" r:id="rId7"/>
    <p:sldId id="263" r:id="rId8"/>
    <p:sldId id="265" r:id="rId9"/>
    <p:sldId id="264"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Wiedinmyer" initials="MW" lastIdx="1" clrIdx="0">
    <p:extLst>
      <p:ext uri="{19B8F6BF-5375-455C-9EA6-DF929625EA0E}">
        <p15:presenceInfo xmlns:p15="http://schemas.microsoft.com/office/powerpoint/2012/main" userId="S-1-5-21-3053789411-3193628543-1688456772-861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435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9" d="100"/>
          <a:sy n="109" d="100"/>
        </p:scale>
        <p:origin x="612"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Wiedinmyer" userId="5e6ba105-95d9-474c-8627-0ce80fde9db3" providerId="ADAL" clId="{39F20EAC-7492-4D3C-908F-F2D6710AE489}"/>
    <pc:docChg chg="undo addSld modSld sldOrd">
      <pc:chgData name="Michael Wiedinmyer" userId="5e6ba105-95d9-474c-8627-0ce80fde9db3" providerId="ADAL" clId="{39F20EAC-7492-4D3C-908F-F2D6710AE489}" dt="2017-11-22T15:13:09.830" v="160" actId="20577"/>
      <pc:docMkLst>
        <pc:docMk/>
      </pc:docMkLst>
      <pc:sldChg chg="modNotesTx">
        <pc:chgData name="Michael Wiedinmyer" userId="5e6ba105-95d9-474c-8627-0ce80fde9db3" providerId="ADAL" clId="{39F20EAC-7492-4D3C-908F-F2D6710AE489}" dt="2017-11-22T15:11:46.239" v="48" actId="6549"/>
        <pc:sldMkLst>
          <pc:docMk/>
          <pc:sldMk cId="3527644477" sldId="258"/>
        </pc:sldMkLst>
      </pc:sldChg>
      <pc:sldChg chg="modNotesTx">
        <pc:chgData name="Michael Wiedinmyer" userId="5e6ba105-95d9-474c-8627-0ce80fde9db3" providerId="ADAL" clId="{39F20EAC-7492-4D3C-908F-F2D6710AE489}" dt="2017-11-22T15:12:16.697" v="50" actId="20577"/>
        <pc:sldMkLst>
          <pc:docMk/>
          <pc:sldMk cId="906270435" sldId="259"/>
        </pc:sldMkLst>
      </pc:sldChg>
      <pc:sldChg chg="addSp delSp modNotesTx">
        <pc:chgData name="Michael Wiedinmyer" userId="5e6ba105-95d9-474c-8627-0ce80fde9db3" providerId="ADAL" clId="{39F20EAC-7492-4D3C-908F-F2D6710AE489}" dt="2017-11-22T15:13:09.830" v="160" actId="20577"/>
        <pc:sldMkLst>
          <pc:docMk/>
          <pc:sldMk cId="1984103791" sldId="261"/>
        </pc:sldMkLst>
        <pc:spChg chg="add del">
          <ac:chgData name="Michael Wiedinmyer" userId="5e6ba105-95d9-474c-8627-0ce80fde9db3" providerId="ADAL" clId="{39F20EAC-7492-4D3C-908F-F2D6710AE489}" dt="2017-11-22T15:12:31.505" v="52"/>
          <ac:spMkLst>
            <pc:docMk/>
            <pc:sldMk cId="1984103791" sldId="261"/>
            <ac:spMk id="3" creationId="{601686D6-E7F1-42AE-BDBB-9ECD66D915F1}"/>
          </ac:spMkLst>
        </pc:spChg>
      </pc:sldChg>
      <pc:sldChg chg="addSp modSp add ord">
        <pc:chgData name="Michael Wiedinmyer" userId="5e6ba105-95d9-474c-8627-0ce80fde9db3" providerId="ADAL" clId="{39F20EAC-7492-4D3C-908F-F2D6710AE489}" dt="2017-11-22T15:08:18.343" v="25" actId="692"/>
        <pc:sldMkLst>
          <pc:docMk/>
          <pc:sldMk cId="938380562" sldId="266"/>
        </pc:sldMkLst>
        <pc:spChg chg="mod">
          <ac:chgData name="Michael Wiedinmyer" userId="5e6ba105-95d9-474c-8627-0ce80fde9db3" providerId="ADAL" clId="{39F20EAC-7492-4D3C-908F-F2D6710AE489}" dt="2017-11-22T15:07:22.533" v="11" actId="20577"/>
          <ac:spMkLst>
            <pc:docMk/>
            <pc:sldMk cId="938380562" sldId="266"/>
            <ac:spMk id="2" creationId="{25685BF3-78B3-440C-ABC0-3136B696E213}"/>
          </ac:spMkLst>
        </pc:spChg>
        <pc:cxnChg chg="add mod">
          <ac:chgData name="Michael Wiedinmyer" userId="5e6ba105-95d9-474c-8627-0ce80fde9db3" providerId="ADAL" clId="{39F20EAC-7492-4D3C-908F-F2D6710AE489}" dt="2017-11-22T15:08:18.343" v="25" actId="692"/>
          <ac:cxnSpMkLst>
            <pc:docMk/>
            <pc:sldMk cId="938380562" sldId="266"/>
            <ac:cxnSpMk id="4" creationId="{862A4C68-0312-4640-96D1-DFB2B7DA3729}"/>
          </ac:cxnSpMkLst>
        </pc:cxnChg>
        <pc:cxnChg chg="add mod">
          <ac:chgData name="Michael Wiedinmyer" userId="5e6ba105-95d9-474c-8627-0ce80fde9db3" providerId="ADAL" clId="{39F20EAC-7492-4D3C-908F-F2D6710AE489}" dt="2017-11-22T15:08:18.343" v="25" actId="692"/>
          <ac:cxnSpMkLst>
            <pc:docMk/>
            <pc:sldMk cId="938380562" sldId="266"/>
            <ac:cxnSpMk id="6" creationId="{7ACA4D1E-99AC-4D6D-8283-475076BEF7AF}"/>
          </ac:cxnSpMkLst>
        </pc:cxnChg>
        <pc:cxnChg chg="add mod">
          <ac:chgData name="Michael Wiedinmyer" userId="5e6ba105-95d9-474c-8627-0ce80fde9db3" providerId="ADAL" clId="{39F20EAC-7492-4D3C-908F-F2D6710AE489}" dt="2017-11-22T15:08:18.343" v="25" actId="692"/>
          <ac:cxnSpMkLst>
            <pc:docMk/>
            <pc:sldMk cId="938380562" sldId="266"/>
            <ac:cxnSpMk id="7" creationId="{7383027F-6647-49C0-BDB8-2A0178904AD6}"/>
          </ac:cxnSpMkLst>
        </pc:cxnChg>
        <pc:cxnChg chg="add mod">
          <ac:chgData name="Michael Wiedinmyer" userId="5e6ba105-95d9-474c-8627-0ce80fde9db3" providerId="ADAL" clId="{39F20EAC-7492-4D3C-908F-F2D6710AE489}" dt="2017-11-22T15:08:18.343" v="25" actId="692"/>
          <ac:cxnSpMkLst>
            <pc:docMk/>
            <pc:sldMk cId="938380562" sldId="266"/>
            <ac:cxnSpMk id="8" creationId="{703ACEC8-EC19-4130-AF36-56DE72B4F854}"/>
          </ac:cxnSpMkLst>
        </pc:cxnChg>
      </pc:sldChg>
      <pc:sldChg chg="addSp delSp modSp add addCm delCm">
        <pc:chgData name="Michael Wiedinmyer" userId="5e6ba105-95d9-474c-8627-0ce80fde9db3" providerId="ADAL" clId="{39F20EAC-7492-4D3C-908F-F2D6710AE489}" dt="2017-11-22T15:10:00.652" v="47" actId="20577"/>
        <pc:sldMkLst>
          <pc:docMk/>
          <pc:sldMk cId="787774005" sldId="267"/>
        </pc:sldMkLst>
        <pc:spChg chg="add mod">
          <ac:chgData name="Michael Wiedinmyer" userId="5e6ba105-95d9-474c-8627-0ce80fde9db3" providerId="ADAL" clId="{39F20EAC-7492-4D3C-908F-F2D6710AE489}" dt="2017-11-22T15:09:00.140" v="32" actId="1076"/>
          <ac:spMkLst>
            <pc:docMk/>
            <pc:sldMk cId="787774005" sldId="267"/>
            <ac:spMk id="3" creationId="{8667C35C-8B67-4741-BC66-B7C2759283E3}"/>
          </ac:spMkLst>
        </pc:spChg>
        <pc:spChg chg="add mod">
          <ac:chgData name="Michael Wiedinmyer" userId="5e6ba105-95d9-474c-8627-0ce80fde9db3" providerId="ADAL" clId="{39F20EAC-7492-4D3C-908F-F2D6710AE489}" dt="2017-11-22T15:10:00.652" v="47" actId="20577"/>
          <ac:spMkLst>
            <pc:docMk/>
            <pc:sldMk cId="787774005" sldId="267"/>
            <ac:spMk id="5" creationId="{D21BDC69-2752-41A5-AF43-49FE4870DF0D}"/>
          </ac:spMkLst>
        </pc:spChg>
        <pc:spChg chg="add mod">
          <ac:chgData name="Michael Wiedinmyer" userId="5e6ba105-95d9-474c-8627-0ce80fde9db3" providerId="ADAL" clId="{39F20EAC-7492-4D3C-908F-F2D6710AE489}" dt="2017-11-22T15:09:57.604" v="46" actId="20577"/>
          <ac:spMkLst>
            <pc:docMk/>
            <pc:sldMk cId="787774005" sldId="267"/>
            <ac:spMk id="12" creationId="{4F810F56-4948-4463-8A6E-273AABBBBDD2}"/>
          </ac:spMkLst>
        </pc:spChg>
        <pc:spChg chg="add mod">
          <ac:chgData name="Michael Wiedinmyer" userId="5e6ba105-95d9-474c-8627-0ce80fde9db3" providerId="ADAL" clId="{39F20EAC-7492-4D3C-908F-F2D6710AE489}" dt="2017-11-22T15:09:55.051" v="45" actId="20577"/>
          <ac:spMkLst>
            <pc:docMk/>
            <pc:sldMk cId="787774005" sldId="267"/>
            <ac:spMk id="13" creationId="{4A94AB63-1E4B-41D9-9679-04A38F097EB7}"/>
          </ac:spMkLst>
        </pc:spChg>
        <pc:picChg chg="mod">
          <ac:chgData name="Michael Wiedinmyer" userId="5e6ba105-95d9-474c-8627-0ce80fde9db3" providerId="ADAL" clId="{39F20EAC-7492-4D3C-908F-F2D6710AE489}" dt="2017-11-22T15:08:55.740" v="31" actId="1076"/>
          <ac:picMkLst>
            <pc:docMk/>
            <pc:sldMk cId="787774005" sldId="267"/>
            <ac:picMk id="9" creationId="{BD566749-0635-4B62-8CB4-5BFF57F7E528}"/>
          </ac:picMkLst>
        </pc:picChg>
        <pc:cxnChg chg="add del">
          <ac:chgData name="Michael Wiedinmyer" userId="5e6ba105-95d9-474c-8627-0ce80fde9db3" providerId="ADAL" clId="{39F20EAC-7492-4D3C-908F-F2D6710AE489}" dt="2017-11-22T15:09:27.620" v="38"/>
          <ac:cxnSpMkLst>
            <pc:docMk/>
            <pc:sldMk cId="787774005" sldId="267"/>
            <ac:cxnSpMk id="10" creationId="{BA9E6A67-C78C-430D-9549-B3F9DA0C6AED}"/>
          </ac:cxnSpMkLst>
        </pc:cxnChg>
        <pc:cxnChg chg="add del">
          <ac:chgData name="Michael Wiedinmyer" userId="5e6ba105-95d9-474c-8627-0ce80fde9db3" providerId="ADAL" clId="{39F20EAC-7492-4D3C-908F-F2D6710AE489}" dt="2017-11-22T15:09:27.435" v="37"/>
          <ac:cxnSpMkLst>
            <pc:docMk/>
            <pc:sldMk cId="787774005" sldId="267"/>
            <ac:cxnSpMk id="11" creationId="{44C2FDA0-8944-4A8A-A8E2-B5088EE166D9}"/>
          </ac:cxnSpMkLst>
        </pc:cxn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12E7F3-C4FE-4AE0-8E71-290FFFC0D885}" type="datetimeFigureOut">
              <a:rPr lang="en-US" smtClean="0"/>
              <a:t>11/22/2017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132FAE-501A-4F62-AE37-93CA2DEE4556}" type="slidenum">
              <a:rPr lang="en-US" smtClean="0"/>
              <a:t>‹#›</a:t>
            </a:fld>
            <a:endParaRPr lang="en-US"/>
          </a:p>
        </p:txBody>
      </p:sp>
    </p:spTree>
    <p:extLst>
      <p:ext uri="{BB962C8B-B14F-4D97-AF65-F5344CB8AC3E}">
        <p14:creationId xmlns:p14="http://schemas.microsoft.com/office/powerpoint/2010/main" val="3363022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What is CSS Grid?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it is an answer to a problem.</a:t>
            </a:r>
          </a:p>
          <a:p>
            <a:endParaRPr lang="en-US" dirty="0"/>
          </a:p>
        </p:txBody>
      </p:sp>
      <p:sp>
        <p:nvSpPr>
          <p:cNvPr id="4" name="Slide Number Placeholder 3"/>
          <p:cNvSpPr>
            <a:spLocks noGrp="1"/>
          </p:cNvSpPr>
          <p:nvPr>
            <p:ph type="sldNum" sz="quarter" idx="10"/>
          </p:nvPr>
        </p:nvSpPr>
        <p:spPr/>
        <p:txBody>
          <a:bodyPr/>
          <a:lstStyle/>
          <a:p>
            <a:fld id="{83132FAE-501A-4F62-AE37-93CA2DEE4556}" type="slidenum">
              <a:rPr lang="en-US" smtClean="0"/>
              <a:t>1</a:t>
            </a:fld>
            <a:endParaRPr lang="en-US"/>
          </a:p>
        </p:txBody>
      </p:sp>
    </p:spTree>
    <p:extLst>
      <p:ext uri="{BB962C8B-B14F-4D97-AF65-F5344CB8AC3E}">
        <p14:creationId xmlns:p14="http://schemas.microsoft.com/office/powerpoint/2010/main" val="1031455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Traditionally in print media, images, text, sections of content are arranged on a series of intersecting lines. This grid system structures elements out in a rational easy to absorb way. It is pleasing to the eye and provides a map for the reader.</a:t>
            </a:r>
          </a:p>
          <a:p>
            <a:endParaRPr lang="en-US" dirty="0"/>
          </a:p>
        </p:txBody>
      </p:sp>
      <p:sp>
        <p:nvSpPr>
          <p:cNvPr id="4" name="Slide Number Placeholder 3"/>
          <p:cNvSpPr>
            <a:spLocks noGrp="1"/>
          </p:cNvSpPr>
          <p:nvPr>
            <p:ph type="sldNum" sz="quarter" idx="10"/>
          </p:nvPr>
        </p:nvSpPr>
        <p:spPr/>
        <p:txBody>
          <a:bodyPr/>
          <a:lstStyle/>
          <a:p>
            <a:fld id="{83132FAE-501A-4F62-AE37-93CA2DEE4556}" type="slidenum">
              <a:rPr lang="en-US" smtClean="0"/>
              <a:t>2</a:t>
            </a:fld>
            <a:endParaRPr lang="en-US"/>
          </a:p>
        </p:txBody>
      </p:sp>
    </p:spTree>
    <p:extLst>
      <p:ext uri="{BB962C8B-B14F-4D97-AF65-F5344CB8AC3E}">
        <p14:creationId xmlns:p14="http://schemas.microsoft.com/office/powerpoint/2010/main" val="1063051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Unfortunately, the web has not always been so grid friendly. Webpages began as just markup, so while it was informative and did have the tools to say, “This is the title!” “This is the content!”, it was visually unappealing. </a:t>
            </a:r>
          </a:p>
          <a:p>
            <a:endParaRPr lang="en-US" dirty="0"/>
          </a:p>
        </p:txBody>
      </p:sp>
      <p:sp>
        <p:nvSpPr>
          <p:cNvPr id="4" name="Slide Number Placeholder 3"/>
          <p:cNvSpPr>
            <a:spLocks noGrp="1"/>
          </p:cNvSpPr>
          <p:nvPr>
            <p:ph type="sldNum" sz="quarter" idx="10"/>
          </p:nvPr>
        </p:nvSpPr>
        <p:spPr/>
        <p:txBody>
          <a:bodyPr/>
          <a:lstStyle/>
          <a:p>
            <a:fld id="{83132FAE-501A-4F62-AE37-93CA2DEE4556}" type="slidenum">
              <a:rPr lang="en-US" smtClean="0"/>
              <a:t>3</a:t>
            </a:fld>
            <a:endParaRPr lang="en-US"/>
          </a:p>
        </p:txBody>
      </p:sp>
    </p:spTree>
    <p:extLst>
      <p:ext uri="{BB962C8B-B14F-4D97-AF65-F5344CB8AC3E}">
        <p14:creationId xmlns:p14="http://schemas.microsoft.com/office/powerpoint/2010/main" val="3398992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Eventually, design started to play a roll in web page design. Images came in to play and we got cool little navigation panes called frames. Frames could be set as a column or a row. They provided a way to provide a dynamic web page experience with static controls.</a:t>
            </a:r>
          </a:p>
          <a:p>
            <a:r>
              <a:rPr lang="en-US" sz="1200" kern="1200" dirty="0">
                <a:solidFill>
                  <a:schemeClr val="tx1"/>
                </a:solidFill>
                <a:effectLst/>
                <a:latin typeface="+mn-lt"/>
                <a:ea typeface="+mn-ea"/>
                <a:cs typeface="+mn-cs"/>
              </a:rPr>
              <a:t>Tables brought structure to web design. Content was now able to be placed into tables rows. Some designers were even able to get crafty with photoshop to slice elaborate designs into cells.</a:t>
            </a:r>
          </a:p>
          <a:p>
            <a:r>
              <a:rPr lang="en-US" sz="1200" kern="1200" dirty="0">
                <a:solidFill>
                  <a:schemeClr val="tx1"/>
                </a:solidFill>
                <a:effectLst/>
                <a:latin typeface="+mn-lt"/>
                <a:ea typeface="+mn-ea"/>
                <a:cs typeface="+mn-cs"/>
              </a:rPr>
              <a:t>This, however, require extensive markup and could be load heavy depending on the content.</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3132FAE-501A-4F62-AE37-93CA2DEE4556}" type="slidenum">
              <a:rPr lang="en-US" smtClean="0"/>
              <a:t>4</a:t>
            </a:fld>
            <a:endParaRPr lang="en-US"/>
          </a:p>
        </p:txBody>
      </p:sp>
    </p:spTree>
    <p:extLst>
      <p:ext uri="{BB962C8B-B14F-4D97-AF65-F5344CB8AC3E}">
        <p14:creationId xmlns:p14="http://schemas.microsoft.com/office/powerpoint/2010/main" val="3089003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great for a while, until phones, tablets and different display ratios became available.</a:t>
            </a:r>
          </a:p>
          <a:p>
            <a:r>
              <a:rPr lang="en-US" sz="1200" kern="1200" dirty="0">
                <a:solidFill>
                  <a:schemeClr val="tx1"/>
                </a:solidFill>
                <a:effectLst/>
                <a:latin typeface="+mn-lt"/>
                <a:ea typeface="+mn-ea"/>
                <a:cs typeface="+mn-cs"/>
              </a:rPr>
              <a:t>With the increase of mobile devices came an increase for a responsive approach to design.</a:t>
            </a:r>
          </a:p>
          <a:p>
            <a:endParaRPr lang="en-US" dirty="0"/>
          </a:p>
        </p:txBody>
      </p:sp>
      <p:sp>
        <p:nvSpPr>
          <p:cNvPr id="4" name="Slide Number Placeholder 3"/>
          <p:cNvSpPr>
            <a:spLocks noGrp="1"/>
          </p:cNvSpPr>
          <p:nvPr>
            <p:ph type="sldNum" sz="quarter" idx="10"/>
          </p:nvPr>
        </p:nvSpPr>
        <p:spPr/>
        <p:txBody>
          <a:bodyPr/>
          <a:lstStyle/>
          <a:p>
            <a:fld id="{83132FAE-501A-4F62-AE37-93CA2DEE4556}" type="slidenum">
              <a:rPr lang="en-US" smtClean="0"/>
              <a:t>5</a:t>
            </a:fld>
            <a:endParaRPr lang="en-US"/>
          </a:p>
        </p:txBody>
      </p:sp>
    </p:spTree>
    <p:extLst>
      <p:ext uri="{BB962C8B-B14F-4D97-AF65-F5344CB8AC3E}">
        <p14:creationId xmlns:p14="http://schemas.microsoft.com/office/powerpoint/2010/main" val="2566452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D4433-E0D0-4712-BBE4-8879448C8D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CDB781-142C-402C-A756-9C15092FF4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F40FAA-6729-4C36-8D75-C89A351E8FF8}"/>
              </a:ext>
            </a:extLst>
          </p:cNvPr>
          <p:cNvSpPr>
            <a:spLocks noGrp="1"/>
          </p:cNvSpPr>
          <p:nvPr>
            <p:ph type="dt" sz="half" idx="10"/>
          </p:nvPr>
        </p:nvSpPr>
        <p:spPr/>
        <p:txBody>
          <a:bodyPr/>
          <a:lstStyle/>
          <a:p>
            <a:fld id="{ADA3A523-6FAB-4D96-B68D-A5358FAE3454}" type="datetimeFigureOut">
              <a:rPr lang="en-US" smtClean="0"/>
              <a:t>11/22/2017</a:t>
            </a:fld>
            <a:endParaRPr lang="en-US"/>
          </a:p>
        </p:txBody>
      </p:sp>
      <p:sp>
        <p:nvSpPr>
          <p:cNvPr id="5" name="Footer Placeholder 4">
            <a:extLst>
              <a:ext uri="{FF2B5EF4-FFF2-40B4-BE49-F238E27FC236}">
                <a16:creationId xmlns:a16="http://schemas.microsoft.com/office/drawing/2014/main" id="{554C7DE1-F23D-4F84-9A78-29A6650FD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DDBE8F-BBDC-41E3-A53D-A09AC668B0BA}"/>
              </a:ext>
            </a:extLst>
          </p:cNvPr>
          <p:cNvSpPr>
            <a:spLocks noGrp="1"/>
          </p:cNvSpPr>
          <p:nvPr>
            <p:ph type="sldNum" sz="quarter" idx="12"/>
          </p:nvPr>
        </p:nvSpPr>
        <p:spPr/>
        <p:txBody>
          <a:bodyPr/>
          <a:lstStyle/>
          <a:p>
            <a:fld id="{DF7E538A-3D2E-4C9D-AA1A-A588DE29B136}" type="slidenum">
              <a:rPr lang="en-US" smtClean="0"/>
              <a:t>‹#›</a:t>
            </a:fld>
            <a:endParaRPr lang="en-US"/>
          </a:p>
        </p:txBody>
      </p:sp>
    </p:spTree>
    <p:extLst>
      <p:ext uri="{BB962C8B-B14F-4D97-AF65-F5344CB8AC3E}">
        <p14:creationId xmlns:p14="http://schemas.microsoft.com/office/powerpoint/2010/main" val="49393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6E44-B29C-4608-BAA1-E61A15CE07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B702CF-E74F-4DD6-BDC4-C39C0ED5D67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080AA6-2C4A-4DCC-A2B6-6C09888D9FC0}"/>
              </a:ext>
            </a:extLst>
          </p:cNvPr>
          <p:cNvSpPr>
            <a:spLocks noGrp="1"/>
          </p:cNvSpPr>
          <p:nvPr>
            <p:ph type="dt" sz="half" idx="10"/>
          </p:nvPr>
        </p:nvSpPr>
        <p:spPr/>
        <p:txBody>
          <a:bodyPr/>
          <a:lstStyle/>
          <a:p>
            <a:fld id="{ADA3A523-6FAB-4D96-B68D-A5358FAE3454}" type="datetimeFigureOut">
              <a:rPr lang="en-US" smtClean="0"/>
              <a:t>11/22/2017</a:t>
            </a:fld>
            <a:endParaRPr lang="en-US"/>
          </a:p>
        </p:txBody>
      </p:sp>
      <p:sp>
        <p:nvSpPr>
          <p:cNvPr id="5" name="Footer Placeholder 4">
            <a:extLst>
              <a:ext uri="{FF2B5EF4-FFF2-40B4-BE49-F238E27FC236}">
                <a16:creationId xmlns:a16="http://schemas.microsoft.com/office/drawing/2014/main" id="{3B36C291-6DEB-48E8-BC3A-BE103B7C8F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AC1475-C699-459F-9B5C-9DDDDB23D6FD}"/>
              </a:ext>
            </a:extLst>
          </p:cNvPr>
          <p:cNvSpPr>
            <a:spLocks noGrp="1"/>
          </p:cNvSpPr>
          <p:nvPr>
            <p:ph type="sldNum" sz="quarter" idx="12"/>
          </p:nvPr>
        </p:nvSpPr>
        <p:spPr/>
        <p:txBody>
          <a:bodyPr/>
          <a:lstStyle/>
          <a:p>
            <a:fld id="{DF7E538A-3D2E-4C9D-AA1A-A588DE29B136}" type="slidenum">
              <a:rPr lang="en-US" smtClean="0"/>
              <a:t>‹#›</a:t>
            </a:fld>
            <a:endParaRPr lang="en-US"/>
          </a:p>
        </p:txBody>
      </p:sp>
    </p:spTree>
    <p:extLst>
      <p:ext uri="{BB962C8B-B14F-4D97-AF65-F5344CB8AC3E}">
        <p14:creationId xmlns:p14="http://schemas.microsoft.com/office/powerpoint/2010/main" val="1528075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242AF5-8285-405A-95D4-7A7B53DFBB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B988C0-229D-4C0E-9EC1-E0AAF6A83B0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E9910C-505F-48DD-B652-8E6ABEAE5983}"/>
              </a:ext>
            </a:extLst>
          </p:cNvPr>
          <p:cNvSpPr>
            <a:spLocks noGrp="1"/>
          </p:cNvSpPr>
          <p:nvPr>
            <p:ph type="dt" sz="half" idx="10"/>
          </p:nvPr>
        </p:nvSpPr>
        <p:spPr/>
        <p:txBody>
          <a:bodyPr/>
          <a:lstStyle/>
          <a:p>
            <a:fld id="{ADA3A523-6FAB-4D96-B68D-A5358FAE3454}" type="datetimeFigureOut">
              <a:rPr lang="en-US" smtClean="0"/>
              <a:t>11/22/2017</a:t>
            </a:fld>
            <a:endParaRPr lang="en-US"/>
          </a:p>
        </p:txBody>
      </p:sp>
      <p:sp>
        <p:nvSpPr>
          <p:cNvPr id="5" name="Footer Placeholder 4">
            <a:extLst>
              <a:ext uri="{FF2B5EF4-FFF2-40B4-BE49-F238E27FC236}">
                <a16:creationId xmlns:a16="http://schemas.microsoft.com/office/drawing/2014/main" id="{28C5C2C8-2E71-4EFD-A373-E31831FDF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14DB78-2148-4AB0-AE11-A84D1FD665E9}"/>
              </a:ext>
            </a:extLst>
          </p:cNvPr>
          <p:cNvSpPr>
            <a:spLocks noGrp="1"/>
          </p:cNvSpPr>
          <p:nvPr>
            <p:ph type="sldNum" sz="quarter" idx="12"/>
          </p:nvPr>
        </p:nvSpPr>
        <p:spPr/>
        <p:txBody>
          <a:bodyPr/>
          <a:lstStyle/>
          <a:p>
            <a:fld id="{DF7E538A-3D2E-4C9D-AA1A-A588DE29B136}" type="slidenum">
              <a:rPr lang="en-US" smtClean="0"/>
              <a:t>‹#›</a:t>
            </a:fld>
            <a:endParaRPr lang="en-US"/>
          </a:p>
        </p:txBody>
      </p:sp>
    </p:spTree>
    <p:extLst>
      <p:ext uri="{BB962C8B-B14F-4D97-AF65-F5344CB8AC3E}">
        <p14:creationId xmlns:p14="http://schemas.microsoft.com/office/powerpoint/2010/main" val="1488036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D9DB-E8FC-4B89-ADD9-0FB93EDC6A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C30A94-3A36-4553-8E2B-859B43A973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847125-F2E6-4287-9CA2-82D04F84E6E9}"/>
              </a:ext>
            </a:extLst>
          </p:cNvPr>
          <p:cNvSpPr>
            <a:spLocks noGrp="1"/>
          </p:cNvSpPr>
          <p:nvPr>
            <p:ph type="dt" sz="half" idx="10"/>
          </p:nvPr>
        </p:nvSpPr>
        <p:spPr/>
        <p:txBody>
          <a:bodyPr/>
          <a:lstStyle/>
          <a:p>
            <a:fld id="{ADA3A523-6FAB-4D96-B68D-A5358FAE3454}" type="datetimeFigureOut">
              <a:rPr lang="en-US" smtClean="0"/>
              <a:t>11/22/2017</a:t>
            </a:fld>
            <a:endParaRPr lang="en-US"/>
          </a:p>
        </p:txBody>
      </p:sp>
      <p:sp>
        <p:nvSpPr>
          <p:cNvPr id="5" name="Footer Placeholder 4">
            <a:extLst>
              <a:ext uri="{FF2B5EF4-FFF2-40B4-BE49-F238E27FC236}">
                <a16:creationId xmlns:a16="http://schemas.microsoft.com/office/drawing/2014/main" id="{30856832-3467-41AD-9B8A-82DFA3974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7651F8-6814-4639-AC87-05C97BDD3D9D}"/>
              </a:ext>
            </a:extLst>
          </p:cNvPr>
          <p:cNvSpPr>
            <a:spLocks noGrp="1"/>
          </p:cNvSpPr>
          <p:nvPr>
            <p:ph type="sldNum" sz="quarter" idx="12"/>
          </p:nvPr>
        </p:nvSpPr>
        <p:spPr/>
        <p:txBody>
          <a:bodyPr/>
          <a:lstStyle/>
          <a:p>
            <a:fld id="{DF7E538A-3D2E-4C9D-AA1A-A588DE29B136}" type="slidenum">
              <a:rPr lang="en-US" smtClean="0"/>
              <a:t>‹#›</a:t>
            </a:fld>
            <a:endParaRPr lang="en-US"/>
          </a:p>
        </p:txBody>
      </p:sp>
    </p:spTree>
    <p:extLst>
      <p:ext uri="{BB962C8B-B14F-4D97-AF65-F5344CB8AC3E}">
        <p14:creationId xmlns:p14="http://schemas.microsoft.com/office/powerpoint/2010/main" val="4063934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48D20-0980-4DBA-AE24-455BC1A318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B81AB2-7BF9-48B8-81C2-C84FB32B0E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58E688-5690-4335-9B8A-6C4FC1B8D04E}"/>
              </a:ext>
            </a:extLst>
          </p:cNvPr>
          <p:cNvSpPr>
            <a:spLocks noGrp="1"/>
          </p:cNvSpPr>
          <p:nvPr>
            <p:ph type="dt" sz="half" idx="10"/>
          </p:nvPr>
        </p:nvSpPr>
        <p:spPr/>
        <p:txBody>
          <a:bodyPr/>
          <a:lstStyle/>
          <a:p>
            <a:fld id="{ADA3A523-6FAB-4D96-B68D-A5358FAE3454}" type="datetimeFigureOut">
              <a:rPr lang="en-US" smtClean="0"/>
              <a:t>11/22/2017</a:t>
            </a:fld>
            <a:endParaRPr lang="en-US"/>
          </a:p>
        </p:txBody>
      </p:sp>
      <p:sp>
        <p:nvSpPr>
          <p:cNvPr id="5" name="Footer Placeholder 4">
            <a:extLst>
              <a:ext uri="{FF2B5EF4-FFF2-40B4-BE49-F238E27FC236}">
                <a16:creationId xmlns:a16="http://schemas.microsoft.com/office/drawing/2014/main" id="{5C7E0847-16A0-4DDA-BCEA-5806FC2743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1F587A-E3CF-4F8B-A615-CF20EFC04388}"/>
              </a:ext>
            </a:extLst>
          </p:cNvPr>
          <p:cNvSpPr>
            <a:spLocks noGrp="1"/>
          </p:cNvSpPr>
          <p:nvPr>
            <p:ph type="sldNum" sz="quarter" idx="12"/>
          </p:nvPr>
        </p:nvSpPr>
        <p:spPr/>
        <p:txBody>
          <a:bodyPr/>
          <a:lstStyle/>
          <a:p>
            <a:fld id="{DF7E538A-3D2E-4C9D-AA1A-A588DE29B136}" type="slidenum">
              <a:rPr lang="en-US" smtClean="0"/>
              <a:t>‹#›</a:t>
            </a:fld>
            <a:endParaRPr lang="en-US"/>
          </a:p>
        </p:txBody>
      </p:sp>
    </p:spTree>
    <p:extLst>
      <p:ext uri="{BB962C8B-B14F-4D97-AF65-F5344CB8AC3E}">
        <p14:creationId xmlns:p14="http://schemas.microsoft.com/office/powerpoint/2010/main" val="3543946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29B1-90E9-4F12-9A3C-DD2E765042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51DD8E-670E-4152-B69B-E7A97CE4248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518C24-4322-482F-BC2F-A5466369DF2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524250-2D4B-45FC-9159-B8E8AFDA8CDD}"/>
              </a:ext>
            </a:extLst>
          </p:cNvPr>
          <p:cNvSpPr>
            <a:spLocks noGrp="1"/>
          </p:cNvSpPr>
          <p:nvPr>
            <p:ph type="dt" sz="half" idx="10"/>
          </p:nvPr>
        </p:nvSpPr>
        <p:spPr/>
        <p:txBody>
          <a:bodyPr/>
          <a:lstStyle/>
          <a:p>
            <a:fld id="{ADA3A523-6FAB-4D96-B68D-A5358FAE3454}" type="datetimeFigureOut">
              <a:rPr lang="en-US" smtClean="0"/>
              <a:t>11/22/2017</a:t>
            </a:fld>
            <a:endParaRPr lang="en-US"/>
          </a:p>
        </p:txBody>
      </p:sp>
      <p:sp>
        <p:nvSpPr>
          <p:cNvPr id="6" name="Footer Placeholder 5">
            <a:extLst>
              <a:ext uri="{FF2B5EF4-FFF2-40B4-BE49-F238E27FC236}">
                <a16:creationId xmlns:a16="http://schemas.microsoft.com/office/drawing/2014/main" id="{A850409E-3BAF-471D-B8BF-30E7B3DED0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56455F-5D12-47DC-A90D-32E9567B6BA6}"/>
              </a:ext>
            </a:extLst>
          </p:cNvPr>
          <p:cNvSpPr>
            <a:spLocks noGrp="1"/>
          </p:cNvSpPr>
          <p:nvPr>
            <p:ph type="sldNum" sz="quarter" idx="12"/>
          </p:nvPr>
        </p:nvSpPr>
        <p:spPr/>
        <p:txBody>
          <a:bodyPr/>
          <a:lstStyle/>
          <a:p>
            <a:fld id="{DF7E538A-3D2E-4C9D-AA1A-A588DE29B136}" type="slidenum">
              <a:rPr lang="en-US" smtClean="0"/>
              <a:t>‹#›</a:t>
            </a:fld>
            <a:endParaRPr lang="en-US"/>
          </a:p>
        </p:txBody>
      </p:sp>
    </p:spTree>
    <p:extLst>
      <p:ext uri="{BB962C8B-B14F-4D97-AF65-F5344CB8AC3E}">
        <p14:creationId xmlns:p14="http://schemas.microsoft.com/office/powerpoint/2010/main" val="4033936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02A39-EC86-438E-A08C-4E66AB395C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46AA56-E2FE-439D-A847-E9DCE31502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91D707-1439-4E68-A0F6-D130D8E8D1F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2F28EC-6F39-48A5-9660-EB564CBA28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94C2FE1-8179-409B-918D-1BFBCC7CEBB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4B4C32-CCA5-4064-92CA-2BC96D6008AC}"/>
              </a:ext>
            </a:extLst>
          </p:cNvPr>
          <p:cNvSpPr>
            <a:spLocks noGrp="1"/>
          </p:cNvSpPr>
          <p:nvPr>
            <p:ph type="dt" sz="half" idx="10"/>
          </p:nvPr>
        </p:nvSpPr>
        <p:spPr/>
        <p:txBody>
          <a:bodyPr/>
          <a:lstStyle/>
          <a:p>
            <a:fld id="{ADA3A523-6FAB-4D96-B68D-A5358FAE3454}" type="datetimeFigureOut">
              <a:rPr lang="en-US" smtClean="0"/>
              <a:t>11/22/2017</a:t>
            </a:fld>
            <a:endParaRPr lang="en-US"/>
          </a:p>
        </p:txBody>
      </p:sp>
      <p:sp>
        <p:nvSpPr>
          <p:cNvPr id="8" name="Footer Placeholder 7">
            <a:extLst>
              <a:ext uri="{FF2B5EF4-FFF2-40B4-BE49-F238E27FC236}">
                <a16:creationId xmlns:a16="http://schemas.microsoft.com/office/drawing/2014/main" id="{1F0C4927-0205-4021-BFDF-6A9937D544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1FC5D2-3C56-4E50-97AD-B38C8943B747}"/>
              </a:ext>
            </a:extLst>
          </p:cNvPr>
          <p:cNvSpPr>
            <a:spLocks noGrp="1"/>
          </p:cNvSpPr>
          <p:nvPr>
            <p:ph type="sldNum" sz="quarter" idx="12"/>
          </p:nvPr>
        </p:nvSpPr>
        <p:spPr/>
        <p:txBody>
          <a:bodyPr/>
          <a:lstStyle/>
          <a:p>
            <a:fld id="{DF7E538A-3D2E-4C9D-AA1A-A588DE29B136}" type="slidenum">
              <a:rPr lang="en-US" smtClean="0"/>
              <a:t>‹#›</a:t>
            </a:fld>
            <a:endParaRPr lang="en-US"/>
          </a:p>
        </p:txBody>
      </p:sp>
    </p:spTree>
    <p:extLst>
      <p:ext uri="{BB962C8B-B14F-4D97-AF65-F5344CB8AC3E}">
        <p14:creationId xmlns:p14="http://schemas.microsoft.com/office/powerpoint/2010/main" val="4107514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496F9-C4D1-4EB4-8B00-EAE531483F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327228-2BD6-4D30-A3F9-BCD0FC7046B5}"/>
              </a:ext>
            </a:extLst>
          </p:cNvPr>
          <p:cNvSpPr>
            <a:spLocks noGrp="1"/>
          </p:cNvSpPr>
          <p:nvPr>
            <p:ph type="dt" sz="half" idx="10"/>
          </p:nvPr>
        </p:nvSpPr>
        <p:spPr/>
        <p:txBody>
          <a:bodyPr/>
          <a:lstStyle/>
          <a:p>
            <a:fld id="{ADA3A523-6FAB-4D96-B68D-A5358FAE3454}" type="datetimeFigureOut">
              <a:rPr lang="en-US" smtClean="0"/>
              <a:t>11/22/2017</a:t>
            </a:fld>
            <a:endParaRPr lang="en-US"/>
          </a:p>
        </p:txBody>
      </p:sp>
      <p:sp>
        <p:nvSpPr>
          <p:cNvPr id="4" name="Footer Placeholder 3">
            <a:extLst>
              <a:ext uri="{FF2B5EF4-FFF2-40B4-BE49-F238E27FC236}">
                <a16:creationId xmlns:a16="http://schemas.microsoft.com/office/drawing/2014/main" id="{845BC498-1877-4BF5-85EB-1DBD00003F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CAD75C-5736-4777-AA62-56F408847E48}"/>
              </a:ext>
            </a:extLst>
          </p:cNvPr>
          <p:cNvSpPr>
            <a:spLocks noGrp="1"/>
          </p:cNvSpPr>
          <p:nvPr>
            <p:ph type="sldNum" sz="quarter" idx="12"/>
          </p:nvPr>
        </p:nvSpPr>
        <p:spPr/>
        <p:txBody>
          <a:bodyPr/>
          <a:lstStyle/>
          <a:p>
            <a:fld id="{DF7E538A-3D2E-4C9D-AA1A-A588DE29B136}" type="slidenum">
              <a:rPr lang="en-US" smtClean="0"/>
              <a:t>‹#›</a:t>
            </a:fld>
            <a:endParaRPr lang="en-US"/>
          </a:p>
        </p:txBody>
      </p:sp>
    </p:spTree>
    <p:extLst>
      <p:ext uri="{BB962C8B-B14F-4D97-AF65-F5344CB8AC3E}">
        <p14:creationId xmlns:p14="http://schemas.microsoft.com/office/powerpoint/2010/main" val="963543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E6E30C-857C-47CB-8612-60FF90560013}"/>
              </a:ext>
            </a:extLst>
          </p:cNvPr>
          <p:cNvSpPr>
            <a:spLocks noGrp="1"/>
          </p:cNvSpPr>
          <p:nvPr>
            <p:ph type="dt" sz="half" idx="10"/>
          </p:nvPr>
        </p:nvSpPr>
        <p:spPr/>
        <p:txBody>
          <a:bodyPr/>
          <a:lstStyle/>
          <a:p>
            <a:fld id="{ADA3A523-6FAB-4D96-B68D-A5358FAE3454}" type="datetimeFigureOut">
              <a:rPr lang="en-US" smtClean="0"/>
              <a:t>11/22/2017</a:t>
            </a:fld>
            <a:endParaRPr lang="en-US"/>
          </a:p>
        </p:txBody>
      </p:sp>
      <p:sp>
        <p:nvSpPr>
          <p:cNvPr id="3" name="Footer Placeholder 2">
            <a:extLst>
              <a:ext uri="{FF2B5EF4-FFF2-40B4-BE49-F238E27FC236}">
                <a16:creationId xmlns:a16="http://schemas.microsoft.com/office/drawing/2014/main" id="{F9AB00DC-7A65-4DBD-B687-5FBC19501E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19F786-199F-4140-8EE7-CBF9C8BC826B}"/>
              </a:ext>
            </a:extLst>
          </p:cNvPr>
          <p:cNvSpPr>
            <a:spLocks noGrp="1"/>
          </p:cNvSpPr>
          <p:nvPr>
            <p:ph type="sldNum" sz="quarter" idx="12"/>
          </p:nvPr>
        </p:nvSpPr>
        <p:spPr/>
        <p:txBody>
          <a:bodyPr/>
          <a:lstStyle/>
          <a:p>
            <a:fld id="{DF7E538A-3D2E-4C9D-AA1A-A588DE29B136}" type="slidenum">
              <a:rPr lang="en-US" smtClean="0"/>
              <a:t>‹#›</a:t>
            </a:fld>
            <a:endParaRPr lang="en-US"/>
          </a:p>
        </p:txBody>
      </p:sp>
    </p:spTree>
    <p:extLst>
      <p:ext uri="{BB962C8B-B14F-4D97-AF65-F5344CB8AC3E}">
        <p14:creationId xmlns:p14="http://schemas.microsoft.com/office/powerpoint/2010/main" val="3762717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D27C-E66B-4FAB-88B3-9B96455C90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AA3458-021C-43A7-B829-D4EBA36B9C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F37AD6-6F36-49D0-890A-17EEC5B605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E214CA-7734-4A34-BA66-37B9772F565B}"/>
              </a:ext>
            </a:extLst>
          </p:cNvPr>
          <p:cNvSpPr>
            <a:spLocks noGrp="1"/>
          </p:cNvSpPr>
          <p:nvPr>
            <p:ph type="dt" sz="half" idx="10"/>
          </p:nvPr>
        </p:nvSpPr>
        <p:spPr/>
        <p:txBody>
          <a:bodyPr/>
          <a:lstStyle/>
          <a:p>
            <a:fld id="{ADA3A523-6FAB-4D96-B68D-A5358FAE3454}" type="datetimeFigureOut">
              <a:rPr lang="en-US" smtClean="0"/>
              <a:t>11/22/2017</a:t>
            </a:fld>
            <a:endParaRPr lang="en-US"/>
          </a:p>
        </p:txBody>
      </p:sp>
      <p:sp>
        <p:nvSpPr>
          <p:cNvPr id="6" name="Footer Placeholder 5">
            <a:extLst>
              <a:ext uri="{FF2B5EF4-FFF2-40B4-BE49-F238E27FC236}">
                <a16:creationId xmlns:a16="http://schemas.microsoft.com/office/drawing/2014/main" id="{15CA65D7-2F68-443B-B5D7-48A700B60A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5A170E-71F3-4BE7-82A0-CA897AEB2446}"/>
              </a:ext>
            </a:extLst>
          </p:cNvPr>
          <p:cNvSpPr>
            <a:spLocks noGrp="1"/>
          </p:cNvSpPr>
          <p:nvPr>
            <p:ph type="sldNum" sz="quarter" idx="12"/>
          </p:nvPr>
        </p:nvSpPr>
        <p:spPr/>
        <p:txBody>
          <a:bodyPr/>
          <a:lstStyle/>
          <a:p>
            <a:fld id="{DF7E538A-3D2E-4C9D-AA1A-A588DE29B136}" type="slidenum">
              <a:rPr lang="en-US" smtClean="0"/>
              <a:t>‹#›</a:t>
            </a:fld>
            <a:endParaRPr lang="en-US"/>
          </a:p>
        </p:txBody>
      </p:sp>
    </p:spTree>
    <p:extLst>
      <p:ext uri="{BB962C8B-B14F-4D97-AF65-F5344CB8AC3E}">
        <p14:creationId xmlns:p14="http://schemas.microsoft.com/office/powerpoint/2010/main" val="2188958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96B0C-515B-4B79-AE96-1F5476DFBD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568583-5813-4524-A16A-CA27705D0A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3CFF05-ABAD-484C-BA85-ADC9041589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5E7E17-F743-4615-80B3-892709674943}"/>
              </a:ext>
            </a:extLst>
          </p:cNvPr>
          <p:cNvSpPr>
            <a:spLocks noGrp="1"/>
          </p:cNvSpPr>
          <p:nvPr>
            <p:ph type="dt" sz="half" idx="10"/>
          </p:nvPr>
        </p:nvSpPr>
        <p:spPr/>
        <p:txBody>
          <a:bodyPr/>
          <a:lstStyle/>
          <a:p>
            <a:fld id="{ADA3A523-6FAB-4D96-B68D-A5358FAE3454}" type="datetimeFigureOut">
              <a:rPr lang="en-US" smtClean="0"/>
              <a:t>11/22/2017</a:t>
            </a:fld>
            <a:endParaRPr lang="en-US"/>
          </a:p>
        </p:txBody>
      </p:sp>
      <p:sp>
        <p:nvSpPr>
          <p:cNvPr id="6" name="Footer Placeholder 5">
            <a:extLst>
              <a:ext uri="{FF2B5EF4-FFF2-40B4-BE49-F238E27FC236}">
                <a16:creationId xmlns:a16="http://schemas.microsoft.com/office/drawing/2014/main" id="{45B358EE-BAF2-417B-BE63-1C69AABBF9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123E58-5416-40BA-BB7B-4969CD519AEE}"/>
              </a:ext>
            </a:extLst>
          </p:cNvPr>
          <p:cNvSpPr>
            <a:spLocks noGrp="1"/>
          </p:cNvSpPr>
          <p:nvPr>
            <p:ph type="sldNum" sz="quarter" idx="12"/>
          </p:nvPr>
        </p:nvSpPr>
        <p:spPr/>
        <p:txBody>
          <a:bodyPr/>
          <a:lstStyle/>
          <a:p>
            <a:fld id="{DF7E538A-3D2E-4C9D-AA1A-A588DE29B136}" type="slidenum">
              <a:rPr lang="en-US" smtClean="0"/>
              <a:t>‹#›</a:t>
            </a:fld>
            <a:endParaRPr lang="en-US"/>
          </a:p>
        </p:txBody>
      </p:sp>
    </p:spTree>
    <p:extLst>
      <p:ext uri="{BB962C8B-B14F-4D97-AF65-F5344CB8AC3E}">
        <p14:creationId xmlns:p14="http://schemas.microsoft.com/office/powerpoint/2010/main" val="3012305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4B9CA5-12C9-41C6-BAA8-32E71AED24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ACDF94-EBFC-4D54-A2D0-4D2EB9293F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3936C-1F0C-46FC-AF99-E710661B5C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A3A523-6FAB-4D96-B68D-A5358FAE3454}" type="datetimeFigureOut">
              <a:rPr lang="en-US" smtClean="0"/>
              <a:t>11/22/2017</a:t>
            </a:fld>
            <a:endParaRPr lang="en-US"/>
          </a:p>
        </p:txBody>
      </p:sp>
      <p:sp>
        <p:nvSpPr>
          <p:cNvPr id="5" name="Footer Placeholder 4">
            <a:extLst>
              <a:ext uri="{FF2B5EF4-FFF2-40B4-BE49-F238E27FC236}">
                <a16:creationId xmlns:a16="http://schemas.microsoft.com/office/drawing/2014/main" id="{9AB133B1-BF26-4568-9DEC-A6A49FA835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2E0076-9DFE-4434-B85D-9EF2DE2AF0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7E538A-3D2E-4C9D-AA1A-A588DE29B136}" type="slidenum">
              <a:rPr lang="en-US" smtClean="0"/>
              <a:t>‹#›</a:t>
            </a:fld>
            <a:endParaRPr lang="en-US"/>
          </a:p>
        </p:txBody>
      </p:sp>
    </p:spTree>
    <p:extLst>
      <p:ext uri="{BB962C8B-B14F-4D97-AF65-F5344CB8AC3E}">
        <p14:creationId xmlns:p14="http://schemas.microsoft.com/office/powerpoint/2010/main" val="3349203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1.w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3A034122-A90C-4B50-B0E1-2F002AEEE970}"/>
              </a:ext>
            </a:extLst>
          </p:cNvPr>
          <p:cNvGraphicFramePr>
            <a:graphicFrameLocks noChangeAspect="1"/>
          </p:cNvGraphicFramePr>
          <p:nvPr>
            <p:extLst>
              <p:ext uri="{D42A27DB-BD31-4B8C-83A1-F6EECF244321}">
                <p14:modId xmlns:p14="http://schemas.microsoft.com/office/powerpoint/2010/main" val="3792099258"/>
              </p:ext>
            </p:extLst>
          </p:nvPr>
        </p:nvGraphicFramePr>
        <p:xfrm>
          <a:off x="0" y="0"/>
          <a:ext cx="12192000" cy="8136741"/>
        </p:xfrm>
        <a:graphic>
          <a:graphicData uri="http://schemas.openxmlformats.org/presentationml/2006/ole">
            <mc:AlternateContent xmlns:mc="http://schemas.openxmlformats.org/markup-compatibility/2006">
              <mc:Choice xmlns:v="urn:schemas-microsoft-com:vml" Requires="v">
                <p:oleObj spid="_x0000_s1026" r:id="rId4" imgW="22857120" imgH="15238080" progId="">
                  <p:embed/>
                </p:oleObj>
              </mc:Choice>
              <mc:Fallback>
                <p:oleObj r:id="rId4" imgW="22857120" imgH="15238080" progId="">
                  <p:embed/>
                  <p:pic>
                    <p:nvPicPr>
                      <p:cNvPr id="6" name="Object 5">
                        <a:extLst>
                          <a:ext uri="{FF2B5EF4-FFF2-40B4-BE49-F238E27FC236}">
                            <a16:creationId xmlns:a16="http://schemas.microsoft.com/office/drawing/2014/main" id="{3A034122-A90C-4B50-B0E1-2F002AEEE970}"/>
                          </a:ext>
                        </a:extLst>
                      </p:cNvPr>
                      <p:cNvPicPr/>
                      <p:nvPr/>
                    </p:nvPicPr>
                    <p:blipFill>
                      <a:blip r:embed="rId5"/>
                      <a:stretch>
                        <a:fillRect/>
                      </a:stretch>
                    </p:blipFill>
                    <p:spPr>
                      <a:xfrm>
                        <a:off x="0" y="0"/>
                        <a:ext cx="12192000" cy="8136741"/>
                      </a:xfrm>
                      <a:prstGeom prst="rect">
                        <a:avLst/>
                      </a:prstGeom>
                      <a:solidFill>
                        <a:schemeClr val="tx1"/>
                      </a:solidFill>
                    </p:spPr>
                  </p:pic>
                </p:oleObj>
              </mc:Fallback>
            </mc:AlternateContent>
          </a:graphicData>
        </a:graphic>
      </p:graphicFrame>
      <p:sp>
        <p:nvSpPr>
          <p:cNvPr id="7" name="Rectangle 6">
            <a:extLst>
              <a:ext uri="{FF2B5EF4-FFF2-40B4-BE49-F238E27FC236}">
                <a16:creationId xmlns:a16="http://schemas.microsoft.com/office/drawing/2014/main" id="{5851FAB2-1EA4-4194-8067-B7516A6208DF}"/>
              </a:ext>
            </a:extLst>
          </p:cNvPr>
          <p:cNvSpPr/>
          <p:nvPr/>
        </p:nvSpPr>
        <p:spPr>
          <a:xfrm>
            <a:off x="5629470" y="4142793"/>
            <a:ext cx="3415004" cy="18304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5D1039-D521-478C-ACD2-0821BB32F5FB}"/>
              </a:ext>
            </a:extLst>
          </p:cNvPr>
          <p:cNvSpPr>
            <a:spLocks noGrp="1"/>
          </p:cNvSpPr>
          <p:nvPr>
            <p:ph type="ctrTitle"/>
          </p:nvPr>
        </p:nvSpPr>
        <p:spPr>
          <a:xfrm>
            <a:off x="5491067" y="3881537"/>
            <a:ext cx="3337249" cy="2007734"/>
          </a:xfrm>
        </p:spPr>
        <p:txBody>
          <a:bodyPr/>
          <a:lstStyle/>
          <a:p>
            <a:pPr algn="r"/>
            <a:r>
              <a:rPr lang="en-US" dirty="0">
                <a:solidFill>
                  <a:schemeClr val="bg1"/>
                </a:solidFill>
              </a:rPr>
              <a:t>CSS Grid </a:t>
            </a:r>
            <a:br>
              <a:rPr lang="en-US" dirty="0">
                <a:solidFill>
                  <a:schemeClr val="bg1"/>
                </a:solidFill>
              </a:rPr>
            </a:br>
            <a:r>
              <a:rPr lang="en-US" dirty="0">
                <a:solidFill>
                  <a:schemeClr val="bg1"/>
                </a:solidFill>
              </a:rPr>
              <a:t>Layout</a:t>
            </a:r>
          </a:p>
        </p:txBody>
      </p:sp>
    </p:spTree>
    <p:extLst>
      <p:ext uri="{BB962C8B-B14F-4D97-AF65-F5344CB8AC3E}">
        <p14:creationId xmlns:p14="http://schemas.microsoft.com/office/powerpoint/2010/main" val="2087804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357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5BF3-78B3-440C-ABC0-3136B696E213}"/>
              </a:ext>
            </a:extLst>
          </p:cNvPr>
          <p:cNvSpPr>
            <a:spLocks noGrp="1"/>
          </p:cNvSpPr>
          <p:nvPr>
            <p:ph type="title"/>
          </p:nvPr>
        </p:nvSpPr>
        <p:spPr/>
        <p:txBody>
          <a:bodyPr/>
          <a:lstStyle/>
          <a:p>
            <a:pPr algn="ctr"/>
            <a:r>
              <a:rPr lang="en-US" dirty="0">
                <a:solidFill>
                  <a:schemeClr val="bg1"/>
                </a:solidFill>
              </a:rPr>
              <a:t>Grid Lines</a:t>
            </a:r>
          </a:p>
        </p:txBody>
      </p:sp>
      <p:pic>
        <p:nvPicPr>
          <p:cNvPr id="9" name="Content Placeholder 8">
            <a:extLst>
              <a:ext uri="{FF2B5EF4-FFF2-40B4-BE49-F238E27FC236}">
                <a16:creationId xmlns:a16="http://schemas.microsoft.com/office/drawing/2014/main" id="{BD566749-0635-4B62-8CB4-5BFF57F7E5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0782" y="1253331"/>
            <a:ext cx="7660806" cy="4351338"/>
          </a:xfrm>
        </p:spPr>
      </p:pic>
      <p:cxnSp>
        <p:nvCxnSpPr>
          <p:cNvPr id="4" name="Straight Connector 3">
            <a:extLst>
              <a:ext uri="{FF2B5EF4-FFF2-40B4-BE49-F238E27FC236}">
                <a16:creationId xmlns:a16="http://schemas.microsoft.com/office/drawing/2014/main" id="{862A4C68-0312-4640-96D1-DFB2B7DA3729}"/>
              </a:ext>
            </a:extLst>
          </p:cNvPr>
          <p:cNvCxnSpPr/>
          <p:nvPr/>
        </p:nvCxnSpPr>
        <p:spPr>
          <a:xfrm>
            <a:off x="3405673" y="1847461"/>
            <a:ext cx="0" cy="294847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ACA4D1E-99AC-4D6D-8283-475076BEF7AF}"/>
              </a:ext>
            </a:extLst>
          </p:cNvPr>
          <p:cNvCxnSpPr/>
          <p:nvPr/>
        </p:nvCxnSpPr>
        <p:spPr>
          <a:xfrm>
            <a:off x="5190930" y="1847461"/>
            <a:ext cx="0" cy="294847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383027F-6647-49C0-BDB8-2A0178904AD6}"/>
              </a:ext>
            </a:extLst>
          </p:cNvPr>
          <p:cNvCxnSpPr/>
          <p:nvPr/>
        </p:nvCxnSpPr>
        <p:spPr>
          <a:xfrm>
            <a:off x="6976187" y="1847461"/>
            <a:ext cx="0" cy="294847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3ACEC8-EC19-4130-AF36-56DE72B4F854}"/>
              </a:ext>
            </a:extLst>
          </p:cNvPr>
          <p:cNvCxnSpPr/>
          <p:nvPr/>
        </p:nvCxnSpPr>
        <p:spPr>
          <a:xfrm>
            <a:off x="8758334" y="1847461"/>
            <a:ext cx="0" cy="294847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380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357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5BF3-78B3-440C-ABC0-3136B696E213}"/>
              </a:ext>
            </a:extLst>
          </p:cNvPr>
          <p:cNvSpPr>
            <a:spLocks noGrp="1"/>
          </p:cNvSpPr>
          <p:nvPr>
            <p:ph type="title"/>
          </p:nvPr>
        </p:nvSpPr>
        <p:spPr/>
        <p:txBody>
          <a:bodyPr/>
          <a:lstStyle/>
          <a:p>
            <a:pPr algn="ctr"/>
            <a:r>
              <a:rPr lang="en-US" dirty="0">
                <a:solidFill>
                  <a:schemeClr val="bg1"/>
                </a:solidFill>
              </a:rPr>
              <a:t>Grid Lines</a:t>
            </a:r>
          </a:p>
        </p:txBody>
      </p:sp>
      <p:pic>
        <p:nvPicPr>
          <p:cNvPr id="9" name="Content Placeholder 8">
            <a:extLst>
              <a:ext uri="{FF2B5EF4-FFF2-40B4-BE49-F238E27FC236}">
                <a16:creationId xmlns:a16="http://schemas.microsoft.com/office/drawing/2014/main" id="{BD566749-0635-4B62-8CB4-5BFF57F7E5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0782" y="1253331"/>
            <a:ext cx="7660806" cy="4351338"/>
          </a:xfrm>
        </p:spPr>
      </p:pic>
      <p:cxnSp>
        <p:nvCxnSpPr>
          <p:cNvPr id="4" name="Straight Connector 3">
            <a:extLst>
              <a:ext uri="{FF2B5EF4-FFF2-40B4-BE49-F238E27FC236}">
                <a16:creationId xmlns:a16="http://schemas.microsoft.com/office/drawing/2014/main" id="{862A4C68-0312-4640-96D1-DFB2B7DA3729}"/>
              </a:ext>
            </a:extLst>
          </p:cNvPr>
          <p:cNvCxnSpPr/>
          <p:nvPr/>
        </p:nvCxnSpPr>
        <p:spPr>
          <a:xfrm>
            <a:off x="3405673" y="1847461"/>
            <a:ext cx="0" cy="294847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ACA4D1E-99AC-4D6D-8283-475076BEF7AF}"/>
              </a:ext>
            </a:extLst>
          </p:cNvPr>
          <p:cNvCxnSpPr/>
          <p:nvPr/>
        </p:nvCxnSpPr>
        <p:spPr>
          <a:xfrm>
            <a:off x="5190930" y="1847461"/>
            <a:ext cx="0" cy="294847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383027F-6647-49C0-BDB8-2A0178904AD6}"/>
              </a:ext>
            </a:extLst>
          </p:cNvPr>
          <p:cNvCxnSpPr/>
          <p:nvPr/>
        </p:nvCxnSpPr>
        <p:spPr>
          <a:xfrm>
            <a:off x="6976187" y="1847461"/>
            <a:ext cx="0" cy="294847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3ACEC8-EC19-4130-AF36-56DE72B4F854}"/>
              </a:ext>
            </a:extLst>
          </p:cNvPr>
          <p:cNvCxnSpPr/>
          <p:nvPr/>
        </p:nvCxnSpPr>
        <p:spPr>
          <a:xfrm>
            <a:off x="8758334" y="1847461"/>
            <a:ext cx="0" cy="294847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667C35C-8B67-4741-BC66-B7C2759283E3}"/>
              </a:ext>
            </a:extLst>
          </p:cNvPr>
          <p:cNvSpPr txBox="1"/>
          <p:nvPr/>
        </p:nvSpPr>
        <p:spPr>
          <a:xfrm>
            <a:off x="3282824" y="1478129"/>
            <a:ext cx="301686" cy="369332"/>
          </a:xfrm>
          <a:prstGeom prst="rect">
            <a:avLst/>
          </a:prstGeom>
          <a:noFill/>
        </p:spPr>
        <p:txBody>
          <a:bodyPr wrap="none" rtlCol="0">
            <a:spAutoFit/>
          </a:bodyPr>
          <a:lstStyle/>
          <a:p>
            <a:r>
              <a:rPr lang="en-US" dirty="0">
                <a:solidFill>
                  <a:schemeClr val="bg1"/>
                </a:solidFill>
              </a:rPr>
              <a:t>1</a:t>
            </a:r>
          </a:p>
        </p:txBody>
      </p:sp>
      <p:sp>
        <p:nvSpPr>
          <p:cNvPr id="5" name="Rectangle 4">
            <a:extLst>
              <a:ext uri="{FF2B5EF4-FFF2-40B4-BE49-F238E27FC236}">
                <a16:creationId xmlns:a16="http://schemas.microsoft.com/office/drawing/2014/main" id="{D21BDC69-2752-41A5-AF43-49FE4870DF0D}"/>
              </a:ext>
            </a:extLst>
          </p:cNvPr>
          <p:cNvSpPr/>
          <p:nvPr/>
        </p:nvSpPr>
        <p:spPr>
          <a:xfrm>
            <a:off x="8610601" y="1478129"/>
            <a:ext cx="301686" cy="369332"/>
          </a:xfrm>
          <a:prstGeom prst="rect">
            <a:avLst/>
          </a:prstGeom>
        </p:spPr>
        <p:txBody>
          <a:bodyPr wrap="none">
            <a:spAutoFit/>
          </a:bodyPr>
          <a:lstStyle/>
          <a:p>
            <a:r>
              <a:rPr lang="en-US" dirty="0">
                <a:solidFill>
                  <a:schemeClr val="bg1"/>
                </a:solidFill>
              </a:rPr>
              <a:t>4</a:t>
            </a:r>
          </a:p>
        </p:txBody>
      </p:sp>
      <p:sp>
        <p:nvSpPr>
          <p:cNvPr id="12" name="Rectangle 11">
            <a:extLst>
              <a:ext uri="{FF2B5EF4-FFF2-40B4-BE49-F238E27FC236}">
                <a16:creationId xmlns:a16="http://schemas.microsoft.com/office/drawing/2014/main" id="{4F810F56-4948-4463-8A6E-273AABBBBDD2}"/>
              </a:ext>
            </a:extLst>
          </p:cNvPr>
          <p:cNvSpPr/>
          <p:nvPr/>
        </p:nvSpPr>
        <p:spPr>
          <a:xfrm>
            <a:off x="6822234" y="1478129"/>
            <a:ext cx="301686" cy="369332"/>
          </a:xfrm>
          <a:prstGeom prst="rect">
            <a:avLst/>
          </a:prstGeom>
        </p:spPr>
        <p:txBody>
          <a:bodyPr wrap="none">
            <a:spAutoFit/>
          </a:bodyPr>
          <a:lstStyle/>
          <a:p>
            <a:r>
              <a:rPr lang="en-US" dirty="0">
                <a:solidFill>
                  <a:schemeClr val="bg1"/>
                </a:solidFill>
              </a:rPr>
              <a:t>3</a:t>
            </a:r>
          </a:p>
        </p:txBody>
      </p:sp>
      <p:sp>
        <p:nvSpPr>
          <p:cNvPr id="13" name="Rectangle 12">
            <a:extLst>
              <a:ext uri="{FF2B5EF4-FFF2-40B4-BE49-F238E27FC236}">
                <a16:creationId xmlns:a16="http://schemas.microsoft.com/office/drawing/2014/main" id="{4A94AB63-1E4B-41D9-9679-04A38F097EB7}"/>
              </a:ext>
            </a:extLst>
          </p:cNvPr>
          <p:cNvSpPr/>
          <p:nvPr/>
        </p:nvSpPr>
        <p:spPr>
          <a:xfrm>
            <a:off x="5036977" y="1478129"/>
            <a:ext cx="301686" cy="369332"/>
          </a:xfrm>
          <a:prstGeom prst="rect">
            <a:avLst/>
          </a:prstGeom>
        </p:spPr>
        <p:txBody>
          <a:bodyPr wrap="none">
            <a:spAutoFit/>
          </a:bodyPr>
          <a:lstStyle/>
          <a:p>
            <a:r>
              <a:rPr lang="en-US" dirty="0">
                <a:solidFill>
                  <a:schemeClr val="bg1"/>
                </a:solidFill>
              </a:rPr>
              <a:t>2</a:t>
            </a:r>
          </a:p>
        </p:txBody>
      </p:sp>
    </p:spTree>
    <p:extLst>
      <p:ext uri="{BB962C8B-B14F-4D97-AF65-F5344CB8AC3E}">
        <p14:creationId xmlns:p14="http://schemas.microsoft.com/office/powerpoint/2010/main" val="787774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5B32D5EC-DB7B-4BF1-81DE-901E08B142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52448" y="1253331"/>
            <a:ext cx="5887104" cy="4351338"/>
          </a:xfrm>
        </p:spPr>
      </p:pic>
    </p:spTree>
    <p:extLst>
      <p:ext uri="{BB962C8B-B14F-4D97-AF65-F5344CB8AC3E}">
        <p14:creationId xmlns:p14="http://schemas.microsoft.com/office/powerpoint/2010/main" val="2021619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5D0A8A0-F8C8-419C-905B-77149933F47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84084" y="1253331"/>
            <a:ext cx="6602982" cy="4351338"/>
          </a:xfrm>
        </p:spPr>
      </p:pic>
      <p:sp>
        <p:nvSpPr>
          <p:cNvPr id="6" name="TextBox 5">
            <a:extLst>
              <a:ext uri="{FF2B5EF4-FFF2-40B4-BE49-F238E27FC236}">
                <a16:creationId xmlns:a16="http://schemas.microsoft.com/office/drawing/2014/main" id="{9A40477B-3A3D-4962-96CD-94C4685E57D0}"/>
              </a:ext>
            </a:extLst>
          </p:cNvPr>
          <p:cNvSpPr txBox="1"/>
          <p:nvPr/>
        </p:nvSpPr>
        <p:spPr>
          <a:xfrm>
            <a:off x="604934" y="1997839"/>
            <a:ext cx="3816221" cy="2862322"/>
          </a:xfrm>
          <a:prstGeom prst="rect">
            <a:avLst/>
          </a:prstGeom>
          <a:noFill/>
        </p:spPr>
        <p:txBody>
          <a:bodyPr wrap="square" rtlCol="0">
            <a:spAutoFit/>
          </a:bodyPr>
          <a:lstStyle/>
          <a:p>
            <a:r>
              <a:rPr lang="en-US" b="1" dirty="0"/>
              <a:t>&lt;h1&gt;World Wide Web&lt;/h1&gt;</a:t>
            </a:r>
          </a:p>
          <a:p>
            <a:endParaRPr lang="en-US" b="1" dirty="0"/>
          </a:p>
          <a:p>
            <a:r>
              <a:rPr lang="en-US" dirty="0"/>
              <a:t>&lt;H1&gt;World Wide Web&lt;/H1&gt;</a:t>
            </a:r>
          </a:p>
          <a:p>
            <a:r>
              <a:rPr lang="en-US" dirty="0"/>
              <a:t>The </a:t>
            </a:r>
            <a:r>
              <a:rPr lang="en-US" dirty="0" err="1"/>
              <a:t>WorldWideWeb</a:t>
            </a:r>
            <a:r>
              <a:rPr lang="en-US" dirty="0"/>
              <a:t> (W3) is a wide-area</a:t>
            </a:r>
          </a:p>
          <a:p>
            <a:r>
              <a:rPr lang="en-US" dirty="0"/>
              <a:t>&lt;A NAME=0 HREF="WhatIs.html"&gt;</a:t>
            </a:r>
          </a:p>
          <a:p>
            <a:r>
              <a:rPr lang="en-US" dirty="0"/>
              <a:t>hypermedia&lt;/A&gt; information retrieval</a:t>
            </a:r>
          </a:p>
          <a:p>
            <a:r>
              <a:rPr lang="en-US" dirty="0"/>
              <a:t>initiative aiming to give universal</a:t>
            </a:r>
          </a:p>
          <a:p>
            <a:r>
              <a:rPr lang="en-US" dirty="0"/>
              <a:t>access to a large universe of documents.</a:t>
            </a:r>
          </a:p>
        </p:txBody>
      </p:sp>
    </p:spTree>
    <p:extLst>
      <p:ext uri="{BB962C8B-B14F-4D97-AF65-F5344CB8AC3E}">
        <p14:creationId xmlns:p14="http://schemas.microsoft.com/office/powerpoint/2010/main" val="3527644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CAED0-46EE-49A1-B876-CE421270845E}"/>
              </a:ext>
            </a:extLst>
          </p:cNvPr>
          <p:cNvSpPr>
            <a:spLocks noGrp="1"/>
          </p:cNvSpPr>
          <p:nvPr>
            <p:ph type="title"/>
          </p:nvPr>
        </p:nvSpPr>
        <p:spPr/>
        <p:txBody>
          <a:bodyPr/>
          <a:lstStyle/>
          <a:p>
            <a:pPr algn="ctr"/>
            <a:endParaRPr lang="en-US" dirty="0"/>
          </a:p>
        </p:txBody>
      </p:sp>
      <p:sp>
        <p:nvSpPr>
          <p:cNvPr id="3" name="Content Placeholder 2">
            <a:extLst>
              <a:ext uri="{FF2B5EF4-FFF2-40B4-BE49-F238E27FC236}">
                <a16:creationId xmlns:a16="http://schemas.microsoft.com/office/drawing/2014/main" id="{225E42B7-9F18-4E54-A595-38CB140AD86E}"/>
              </a:ext>
            </a:extLst>
          </p:cNvPr>
          <p:cNvSpPr>
            <a:spLocks noGrp="1"/>
          </p:cNvSpPr>
          <p:nvPr>
            <p:ph idx="1"/>
          </p:nvPr>
        </p:nvSpPr>
        <p:spPr/>
        <p:txBody>
          <a:bodyPr/>
          <a:lstStyle/>
          <a:p>
            <a:endParaRPr lang="en-US" dirty="0"/>
          </a:p>
          <a:p>
            <a:endParaRPr lang="en-US" dirty="0"/>
          </a:p>
        </p:txBody>
      </p:sp>
      <p:pic>
        <p:nvPicPr>
          <p:cNvPr id="16" name="Picture 15">
            <a:extLst>
              <a:ext uri="{FF2B5EF4-FFF2-40B4-BE49-F238E27FC236}">
                <a16:creationId xmlns:a16="http://schemas.microsoft.com/office/drawing/2014/main" id="{F1FCD1D9-7EB1-40C1-A485-12496CB50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41" y="365125"/>
            <a:ext cx="5238750" cy="4429125"/>
          </a:xfrm>
          <a:prstGeom prst="rect">
            <a:avLst/>
          </a:prstGeom>
        </p:spPr>
      </p:pic>
      <p:pic>
        <p:nvPicPr>
          <p:cNvPr id="18" name="Picture 17">
            <a:extLst>
              <a:ext uri="{FF2B5EF4-FFF2-40B4-BE49-F238E27FC236}">
                <a16:creationId xmlns:a16="http://schemas.microsoft.com/office/drawing/2014/main" id="{57CB0773-2B3C-451B-A338-11685B67E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2006" y="2025650"/>
            <a:ext cx="5238750" cy="4286250"/>
          </a:xfrm>
          <a:prstGeom prst="rect">
            <a:avLst/>
          </a:prstGeom>
        </p:spPr>
      </p:pic>
    </p:spTree>
    <p:extLst>
      <p:ext uri="{BB962C8B-B14F-4D97-AF65-F5344CB8AC3E}">
        <p14:creationId xmlns:p14="http://schemas.microsoft.com/office/powerpoint/2010/main" val="906270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3A034122-A90C-4B50-B0E1-2F002AEEE970}"/>
              </a:ext>
            </a:extLst>
          </p:cNvPr>
          <p:cNvGraphicFramePr>
            <a:graphicFrameLocks noChangeAspect="1"/>
          </p:cNvGraphicFramePr>
          <p:nvPr/>
        </p:nvGraphicFramePr>
        <p:xfrm>
          <a:off x="0" y="0"/>
          <a:ext cx="12192000" cy="8136741"/>
        </p:xfrm>
        <a:graphic>
          <a:graphicData uri="http://schemas.openxmlformats.org/presentationml/2006/ole">
            <mc:AlternateContent xmlns:mc="http://schemas.openxmlformats.org/markup-compatibility/2006">
              <mc:Choice xmlns:v="urn:schemas-microsoft-com:vml" Requires="v">
                <p:oleObj spid="_x0000_s2050" r:id="rId4" imgW="22857120" imgH="15238080" progId="">
                  <p:embed/>
                </p:oleObj>
              </mc:Choice>
              <mc:Fallback>
                <p:oleObj r:id="rId4" imgW="22857120" imgH="15238080" progId="">
                  <p:embed/>
                  <p:pic>
                    <p:nvPicPr>
                      <p:cNvPr id="6" name="Object 5">
                        <a:extLst>
                          <a:ext uri="{FF2B5EF4-FFF2-40B4-BE49-F238E27FC236}">
                            <a16:creationId xmlns:a16="http://schemas.microsoft.com/office/drawing/2014/main" id="{3A034122-A90C-4B50-B0E1-2F002AEEE970}"/>
                          </a:ext>
                        </a:extLst>
                      </p:cNvPr>
                      <p:cNvPicPr/>
                      <p:nvPr/>
                    </p:nvPicPr>
                    <p:blipFill>
                      <a:blip r:embed="rId5"/>
                      <a:stretch>
                        <a:fillRect/>
                      </a:stretch>
                    </p:blipFill>
                    <p:spPr>
                      <a:xfrm>
                        <a:off x="0" y="0"/>
                        <a:ext cx="12192000" cy="8136741"/>
                      </a:xfrm>
                      <a:prstGeom prst="rect">
                        <a:avLst/>
                      </a:prstGeom>
                      <a:solidFill>
                        <a:schemeClr val="tx1"/>
                      </a:solidFill>
                    </p:spPr>
                  </p:pic>
                </p:oleObj>
              </mc:Fallback>
            </mc:AlternateContent>
          </a:graphicData>
        </a:graphic>
      </p:graphicFrame>
      <p:sp>
        <p:nvSpPr>
          <p:cNvPr id="7" name="Rectangle 6">
            <a:extLst>
              <a:ext uri="{FF2B5EF4-FFF2-40B4-BE49-F238E27FC236}">
                <a16:creationId xmlns:a16="http://schemas.microsoft.com/office/drawing/2014/main" id="{5851FAB2-1EA4-4194-8067-B7516A6208DF}"/>
              </a:ext>
            </a:extLst>
          </p:cNvPr>
          <p:cNvSpPr/>
          <p:nvPr/>
        </p:nvSpPr>
        <p:spPr>
          <a:xfrm>
            <a:off x="5629470" y="4142793"/>
            <a:ext cx="3415004" cy="18304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5D1039-D521-478C-ACD2-0821BB32F5FB}"/>
              </a:ext>
            </a:extLst>
          </p:cNvPr>
          <p:cNvSpPr>
            <a:spLocks noGrp="1"/>
          </p:cNvSpPr>
          <p:nvPr>
            <p:ph type="ctrTitle"/>
          </p:nvPr>
        </p:nvSpPr>
        <p:spPr>
          <a:xfrm>
            <a:off x="5491067" y="3881537"/>
            <a:ext cx="3337249" cy="2007734"/>
          </a:xfrm>
        </p:spPr>
        <p:txBody>
          <a:bodyPr/>
          <a:lstStyle/>
          <a:p>
            <a:pPr algn="r"/>
            <a:r>
              <a:rPr lang="en-US" dirty="0">
                <a:solidFill>
                  <a:schemeClr val="bg1"/>
                </a:solidFill>
              </a:rPr>
              <a:t>CSS Grid </a:t>
            </a:r>
            <a:br>
              <a:rPr lang="en-US" dirty="0">
                <a:solidFill>
                  <a:schemeClr val="bg1"/>
                </a:solidFill>
              </a:rPr>
            </a:br>
            <a:r>
              <a:rPr lang="en-US" dirty="0">
                <a:solidFill>
                  <a:schemeClr val="bg1"/>
                </a:solidFill>
              </a:rPr>
              <a:t>Layout</a:t>
            </a:r>
          </a:p>
        </p:txBody>
      </p:sp>
    </p:spTree>
    <p:extLst>
      <p:ext uri="{BB962C8B-B14F-4D97-AF65-F5344CB8AC3E}">
        <p14:creationId xmlns:p14="http://schemas.microsoft.com/office/powerpoint/2010/main" val="1984103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357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5BF3-78B3-440C-ABC0-3136B696E213}"/>
              </a:ext>
            </a:extLst>
          </p:cNvPr>
          <p:cNvSpPr>
            <a:spLocks noGrp="1"/>
          </p:cNvSpPr>
          <p:nvPr>
            <p:ph type="title"/>
          </p:nvPr>
        </p:nvSpPr>
        <p:spPr/>
        <p:txBody>
          <a:bodyPr/>
          <a:lstStyle/>
          <a:p>
            <a:pPr algn="ctr"/>
            <a:r>
              <a:rPr lang="en-US" dirty="0">
                <a:solidFill>
                  <a:schemeClr val="bg1"/>
                </a:solidFill>
              </a:rPr>
              <a:t>The Grid</a:t>
            </a:r>
          </a:p>
        </p:txBody>
      </p:sp>
      <p:pic>
        <p:nvPicPr>
          <p:cNvPr id="9" name="Content Placeholder 8">
            <a:extLst>
              <a:ext uri="{FF2B5EF4-FFF2-40B4-BE49-F238E27FC236}">
                <a16:creationId xmlns:a16="http://schemas.microsoft.com/office/drawing/2014/main" id="{BD566749-0635-4B62-8CB4-5BFF57F7E5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0782" y="1253331"/>
            <a:ext cx="7660806" cy="4351338"/>
          </a:xfrm>
        </p:spPr>
      </p:pic>
    </p:spTree>
    <p:extLst>
      <p:ext uri="{BB962C8B-B14F-4D97-AF65-F5344CB8AC3E}">
        <p14:creationId xmlns:p14="http://schemas.microsoft.com/office/powerpoint/2010/main" val="3325088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357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5BF3-78B3-440C-ABC0-3136B696E213}"/>
              </a:ext>
            </a:extLst>
          </p:cNvPr>
          <p:cNvSpPr>
            <a:spLocks noGrp="1"/>
          </p:cNvSpPr>
          <p:nvPr>
            <p:ph type="title"/>
          </p:nvPr>
        </p:nvSpPr>
        <p:spPr/>
        <p:txBody>
          <a:bodyPr/>
          <a:lstStyle/>
          <a:p>
            <a:pPr algn="ctr"/>
            <a:r>
              <a:rPr lang="en-US" dirty="0">
                <a:solidFill>
                  <a:schemeClr val="bg1"/>
                </a:solidFill>
              </a:rPr>
              <a:t>Grid Cell</a:t>
            </a:r>
          </a:p>
        </p:txBody>
      </p:sp>
      <p:pic>
        <p:nvPicPr>
          <p:cNvPr id="9" name="Content Placeholder 8">
            <a:extLst>
              <a:ext uri="{FF2B5EF4-FFF2-40B4-BE49-F238E27FC236}">
                <a16:creationId xmlns:a16="http://schemas.microsoft.com/office/drawing/2014/main" id="{BD566749-0635-4B62-8CB4-5BFF57F7E5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0782" y="1253331"/>
            <a:ext cx="7660806" cy="4351338"/>
          </a:xfrm>
        </p:spPr>
      </p:pic>
      <p:sp>
        <p:nvSpPr>
          <p:cNvPr id="3" name="Rectangle 2">
            <a:extLst>
              <a:ext uri="{FF2B5EF4-FFF2-40B4-BE49-F238E27FC236}">
                <a16:creationId xmlns:a16="http://schemas.microsoft.com/office/drawing/2014/main" id="{44A89BF6-EA68-46F0-ADF2-1679F46A2466}"/>
              </a:ext>
            </a:extLst>
          </p:cNvPr>
          <p:cNvSpPr/>
          <p:nvPr/>
        </p:nvSpPr>
        <p:spPr>
          <a:xfrm>
            <a:off x="3415004" y="1856792"/>
            <a:ext cx="1782147" cy="72210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1571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357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5BF3-78B3-440C-ABC0-3136B696E213}"/>
              </a:ext>
            </a:extLst>
          </p:cNvPr>
          <p:cNvSpPr>
            <a:spLocks noGrp="1"/>
          </p:cNvSpPr>
          <p:nvPr>
            <p:ph type="title"/>
          </p:nvPr>
        </p:nvSpPr>
        <p:spPr/>
        <p:txBody>
          <a:bodyPr/>
          <a:lstStyle/>
          <a:p>
            <a:pPr algn="ctr"/>
            <a:r>
              <a:rPr lang="en-US" dirty="0">
                <a:solidFill>
                  <a:schemeClr val="bg1"/>
                </a:solidFill>
              </a:rPr>
              <a:t>Grid Area</a:t>
            </a:r>
          </a:p>
        </p:txBody>
      </p:sp>
      <p:pic>
        <p:nvPicPr>
          <p:cNvPr id="9" name="Content Placeholder 8">
            <a:extLst>
              <a:ext uri="{FF2B5EF4-FFF2-40B4-BE49-F238E27FC236}">
                <a16:creationId xmlns:a16="http://schemas.microsoft.com/office/drawing/2014/main" id="{BD566749-0635-4B62-8CB4-5BFF57F7E5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0782" y="1253331"/>
            <a:ext cx="7660806" cy="4351338"/>
          </a:xfrm>
        </p:spPr>
      </p:pic>
      <p:sp>
        <p:nvSpPr>
          <p:cNvPr id="3" name="Rectangle 2">
            <a:extLst>
              <a:ext uri="{FF2B5EF4-FFF2-40B4-BE49-F238E27FC236}">
                <a16:creationId xmlns:a16="http://schemas.microsoft.com/office/drawing/2014/main" id="{44A89BF6-EA68-46F0-ADF2-1679F46A2466}"/>
              </a:ext>
            </a:extLst>
          </p:cNvPr>
          <p:cNvSpPr/>
          <p:nvPr/>
        </p:nvSpPr>
        <p:spPr>
          <a:xfrm>
            <a:off x="3415004" y="1856792"/>
            <a:ext cx="3564294" cy="2211356"/>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682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357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5BF3-78B3-440C-ABC0-3136B696E213}"/>
              </a:ext>
            </a:extLst>
          </p:cNvPr>
          <p:cNvSpPr>
            <a:spLocks noGrp="1"/>
          </p:cNvSpPr>
          <p:nvPr>
            <p:ph type="title"/>
          </p:nvPr>
        </p:nvSpPr>
        <p:spPr/>
        <p:txBody>
          <a:bodyPr/>
          <a:lstStyle/>
          <a:p>
            <a:pPr algn="ctr"/>
            <a:r>
              <a:rPr lang="en-US" dirty="0">
                <a:solidFill>
                  <a:schemeClr val="bg1"/>
                </a:solidFill>
              </a:rPr>
              <a:t>Grid Tracks</a:t>
            </a:r>
          </a:p>
        </p:txBody>
      </p:sp>
      <p:pic>
        <p:nvPicPr>
          <p:cNvPr id="9" name="Content Placeholder 8">
            <a:extLst>
              <a:ext uri="{FF2B5EF4-FFF2-40B4-BE49-F238E27FC236}">
                <a16:creationId xmlns:a16="http://schemas.microsoft.com/office/drawing/2014/main" id="{BD566749-0635-4B62-8CB4-5BFF57F7E5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0782" y="1253331"/>
            <a:ext cx="7660806" cy="4351338"/>
          </a:xfrm>
        </p:spPr>
      </p:pic>
      <p:sp>
        <p:nvSpPr>
          <p:cNvPr id="3" name="Rectangle 2">
            <a:extLst>
              <a:ext uri="{FF2B5EF4-FFF2-40B4-BE49-F238E27FC236}">
                <a16:creationId xmlns:a16="http://schemas.microsoft.com/office/drawing/2014/main" id="{44A89BF6-EA68-46F0-ADF2-1679F46A2466}"/>
              </a:ext>
            </a:extLst>
          </p:cNvPr>
          <p:cNvSpPr/>
          <p:nvPr/>
        </p:nvSpPr>
        <p:spPr>
          <a:xfrm>
            <a:off x="3415004" y="1856792"/>
            <a:ext cx="5337110" cy="72210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E5A486F-749E-4362-9B93-ECC04E1369F2}"/>
              </a:ext>
            </a:extLst>
          </p:cNvPr>
          <p:cNvSpPr txBox="1"/>
          <p:nvPr/>
        </p:nvSpPr>
        <p:spPr>
          <a:xfrm>
            <a:off x="2070197" y="5185998"/>
            <a:ext cx="7931021" cy="584775"/>
          </a:xfrm>
          <a:prstGeom prst="rect">
            <a:avLst/>
          </a:prstGeom>
          <a:noFill/>
        </p:spPr>
        <p:txBody>
          <a:bodyPr wrap="square" rtlCol="0">
            <a:spAutoFit/>
          </a:bodyPr>
          <a:lstStyle/>
          <a:p>
            <a:pPr algn="ctr"/>
            <a:endParaRPr lang="en-US" sz="3200" dirty="0">
              <a:solidFill>
                <a:schemeClr val="bg1"/>
              </a:solidFill>
            </a:endParaRPr>
          </a:p>
        </p:txBody>
      </p:sp>
    </p:spTree>
    <p:extLst>
      <p:ext uri="{BB962C8B-B14F-4D97-AF65-F5344CB8AC3E}">
        <p14:creationId xmlns:p14="http://schemas.microsoft.com/office/powerpoint/2010/main" val="470300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120</Words>
  <Application>Microsoft Office PowerPoint</Application>
  <PresentationFormat>Widescreen</PresentationFormat>
  <Paragraphs>37</Paragraphs>
  <Slides>11</Slides>
  <Notes>5</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0</vt:i4>
      </vt:variant>
      <vt:variant>
        <vt:lpstr>Slide Titles</vt:lpstr>
      </vt:variant>
      <vt:variant>
        <vt:i4>11</vt:i4>
      </vt:variant>
    </vt:vector>
  </HeadingPairs>
  <TitlesOfParts>
    <vt:vector size="15" baseType="lpstr">
      <vt:lpstr>Arial</vt:lpstr>
      <vt:lpstr>Calibri</vt:lpstr>
      <vt:lpstr>Calibri Light</vt:lpstr>
      <vt:lpstr>Office Theme</vt:lpstr>
      <vt:lpstr>CSS Grid  Layout</vt:lpstr>
      <vt:lpstr>PowerPoint Presentation</vt:lpstr>
      <vt:lpstr>PowerPoint Presentation</vt:lpstr>
      <vt:lpstr>PowerPoint Presentation</vt:lpstr>
      <vt:lpstr>CSS Grid  Layout</vt:lpstr>
      <vt:lpstr>The Grid</vt:lpstr>
      <vt:lpstr>Grid Cell</vt:lpstr>
      <vt:lpstr>Grid Area</vt:lpstr>
      <vt:lpstr>Grid Tracks</vt:lpstr>
      <vt:lpstr>Grid Lines</vt:lpstr>
      <vt:lpstr>Grid Lines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 Grid  Layout</dc:title>
  <dc:creator>Michael Wiedinmyer</dc:creator>
  <cp:lastModifiedBy>Michael Wiedinmyer</cp:lastModifiedBy>
  <cp:revision>6</cp:revision>
  <dcterms:created xsi:type="dcterms:W3CDTF">2017-11-22T13:48:36Z</dcterms:created>
  <dcterms:modified xsi:type="dcterms:W3CDTF">2017-11-22T15:13:22Z</dcterms:modified>
</cp:coreProperties>
</file>